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0" autoAdjust="0"/>
    <p:restoredTop sz="94660"/>
  </p:normalViewPr>
  <p:slideViewPr>
    <p:cSldViewPr snapToGrid="0">
      <p:cViewPr varScale="1">
        <p:scale>
          <a:sx n="71" d="100"/>
          <a:sy n="71" d="100"/>
        </p:scale>
        <p:origin x="2808" y="17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59DF-C504-42BD-8CCB-1052EE668ED8}" type="datetimeFigureOut">
              <a:rPr lang="en-US" smtClean="0"/>
              <a:t>10/19/21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A601-E676-49AB-BAA5-85FC2F59C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74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59DF-C504-42BD-8CCB-1052EE668ED8}" type="datetimeFigureOut">
              <a:rPr lang="en-US" smtClean="0"/>
              <a:t>10/19/21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A601-E676-49AB-BAA5-85FC2F59C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651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59DF-C504-42BD-8CCB-1052EE668ED8}" type="datetimeFigureOut">
              <a:rPr lang="en-US" smtClean="0"/>
              <a:t>10/19/21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A601-E676-49AB-BAA5-85FC2F59C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781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59DF-C504-42BD-8CCB-1052EE668ED8}" type="datetimeFigureOut">
              <a:rPr lang="en-US" smtClean="0"/>
              <a:t>10/19/21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A601-E676-49AB-BAA5-85FC2F59C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098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59DF-C504-42BD-8CCB-1052EE668ED8}" type="datetimeFigureOut">
              <a:rPr lang="en-US" smtClean="0"/>
              <a:t>10/19/21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A601-E676-49AB-BAA5-85FC2F59C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177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59DF-C504-42BD-8CCB-1052EE668ED8}" type="datetimeFigureOut">
              <a:rPr lang="en-US" smtClean="0"/>
              <a:t>10/19/21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A601-E676-49AB-BAA5-85FC2F59C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185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59DF-C504-42BD-8CCB-1052EE668ED8}" type="datetimeFigureOut">
              <a:rPr lang="en-US" smtClean="0"/>
              <a:t>10/19/21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A601-E676-49AB-BAA5-85FC2F59C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86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59DF-C504-42BD-8CCB-1052EE668ED8}" type="datetimeFigureOut">
              <a:rPr lang="en-US" smtClean="0"/>
              <a:t>10/19/21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A601-E676-49AB-BAA5-85FC2F59C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441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59DF-C504-42BD-8CCB-1052EE668ED8}" type="datetimeFigureOut">
              <a:rPr lang="en-US" smtClean="0"/>
              <a:t>10/19/21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A601-E676-49AB-BAA5-85FC2F59C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049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59DF-C504-42BD-8CCB-1052EE668ED8}" type="datetimeFigureOut">
              <a:rPr lang="en-US" smtClean="0"/>
              <a:t>10/19/21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A601-E676-49AB-BAA5-85FC2F59C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877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59DF-C504-42BD-8CCB-1052EE668ED8}" type="datetimeFigureOut">
              <a:rPr lang="en-US" smtClean="0"/>
              <a:t>10/19/21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4A601-E676-49AB-BAA5-85FC2F59C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40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F59DF-C504-42BD-8CCB-1052EE668ED8}" type="datetimeFigureOut">
              <a:rPr lang="en-US" smtClean="0"/>
              <a:t>10/19/21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4A601-E676-49AB-BAA5-85FC2F59C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59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45C07F0-F926-4018-A28E-3018D09DF9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41B99AA-AB23-46CE-8DAE-159ADE9DB7DC}"/>
              </a:ext>
            </a:extLst>
          </p:cNvPr>
          <p:cNvSpPr txBox="1"/>
          <p:nvPr/>
        </p:nvSpPr>
        <p:spPr>
          <a:xfrm>
            <a:off x="0" y="2520461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Century Gothic" panose="020B0502020202020204" pitchFamily="34" charset="0"/>
              </a:rPr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36851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9A9BA02-E214-4C5F-8D61-BAE43CB4CB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FD073E9-2C8B-4587-BE33-C1EEA739A21D}"/>
              </a:ext>
            </a:extLst>
          </p:cNvPr>
          <p:cNvSpPr txBox="1"/>
          <p:nvPr/>
        </p:nvSpPr>
        <p:spPr>
          <a:xfrm>
            <a:off x="0" y="2520461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Century Gothic" panose="020B0502020202020204" pitchFamily="34" charset="0"/>
              </a:rPr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677735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5534F89-F18C-4B46-8A82-66C684D54C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8AD88D0-D58F-43BA-A471-F0DF15A6C4C6}"/>
              </a:ext>
            </a:extLst>
          </p:cNvPr>
          <p:cNvSpPr txBox="1"/>
          <p:nvPr/>
        </p:nvSpPr>
        <p:spPr>
          <a:xfrm>
            <a:off x="1582614" y="2520461"/>
            <a:ext cx="52753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Century Gothic" panose="020B0502020202020204" pitchFamily="34" charset="0"/>
              </a:rPr>
              <a:t>Text 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F4FCDD-8DD8-48EA-ADF9-8B729442DE2A}"/>
              </a:ext>
            </a:extLst>
          </p:cNvPr>
          <p:cNvSpPr txBox="1"/>
          <p:nvPr/>
        </p:nvSpPr>
        <p:spPr>
          <a:xfrm>
            <a:off x="93784" y="1137138"/>
            <a:ext cx="52753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Century Gothic" panose="020B0502020202020204" pitchFamily="34" charset="0"/>
              </a:rPr>
              <a:t>Text Here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19D226F-477E-43DE-84F0-C2328BF074D4}"/>
              </a:ext>
            </a:extLst>
          </p:cNvPr>
          <p:cNvSpPr txBox="1"/>
          <p:nvPr/>
        </p:nvSpPr>
        <p:spPr>
          <a:xfrm>
            <a:off x="105506" y="3809999"/>
            <a:ext cx="52753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Century Gothic" panose="020B0502020202020204" pitchFamily="34" charset="0"/>
              </a:rPr>
              <a:t>Text Here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8BAB19-6265-4882-9357-72CFD2D23838}"/>
              </a:ext>
            </a:extLst>
          </p:cNvPr>
          <p:cNvSpPr txBox="1"/>
          <p:nvPr/>
        </p:nvSpPr>
        <p:spPr>
          <a:xfrm>
            <a:off x="1488829" y="5140569"/>
            <a:ext cx="52753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Century Gothic" panose="020B0502020202020204" pitchFamily="34" charset="0"/>
              </a:rPr>
              <a:t>Text Here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01E53C4-035C-4715-B8E8-104B62966CC3}"/>
              </a:ext>
            </a:extLst>
          </p:cNvPr>
          <p:cNvSpPr txBox="1"/>
          <p:nvPr/>
        </p:nvSpPr>
        <p:spPr>
          <a:xfrm>
            <a:off x="58615" y="6484477"/>
            <a:ext cx="52753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Century Gothic" panose="020B0502020202020204" pitchFamily="34" charset="0"/>
              </a:rPr>
              <a:t>Text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EF4BB96-CA6A-4BD4-8DC5-3723703EF36A}"/>
              </a:ext>
            </a:extLst>
          </p:cNvPr>
          <p:cNvSpPr txBox="1"/>
          <p:nvPr/>
        </p:nvSpPr>
        <p:spPr>
          <a:xfrm>
            <a:off x="1465383" y="7863554"/>
            <a:ext cx="52753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Century Gothic" panose="020B0502020202020204" pitchFamily="34" charset="0"/>
              </a:rPr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2958602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FA37EBA-E4D2-4B32-B71F-E26A9CF78A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151E78A-1EEF-42EC-9487-DBD12B632EE2}"/>
              </a:ext>
            </a:extLst>
          </p:cNvPr>
          <p:cNvSpPr txBox="1"/>
          <p:nvPr/>
        </p:nvSpPr>
        <p:spPr>
          <a:xfrm>
            <a:off x="105508" y="1066800"/>
            <a:ext cx="2192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entury Gothic" panose="020B0502020202020204" pitchFamily="34" charset="0"/>
              </a:rPr>
              <a:t>Text 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91479F-D5BB-4A56-9CE5-995145BE65B9}"/>
              </a:ext>
            </a:extLst>
          </p:cNvPr>
          <p:cNvSpPr txBox="1"/>
          <p:nvPr/>
        </p:nvSpPr>
        <p:spPr>
          <a:xfrm>
            <a:off x="2344615" y="1066800"/>
            <a:ext cx="2192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entury Gothic" panose="020B0502020202020204" pitchFamily="34" charset="0"/>
              </a:rPr>
              <a:t>Text Here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05FA68-8387-452D-816D-1437B8452FFE}"/>
              </a:ext>
            </a:extLst>
          </p:cNvPr>
          <p:cNvSpPr txBox="1"/>
          <p:nvPr/>
        </p:nvSpPr>
        <p:spPr>
          <a:xfrm>
            <a:off x="4560277" y="1066800"/>
            <a:ext cx="2192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entury Gothic" panose="020B0502020202020204" pitchFamily="34" charset="0"/>
              </a:rPr>
              <a:t>Text Here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404A6E-E704-49C3-A186-3E6A33188B36}"/>
              </a:ext>
            </a:extLst>
          </p:cNvPr>
          <p:cNvSpPr txBox="1"/>
          <p:nvPr/>
        </p:nvSpPr>
        <p:spPr>
          <a:xfrm>
            <a:off x="93785" y="3987225"/>
            <a:ext cx="2192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entury Gothic" panose="020B0502020202020204" pitchFamily="34" charset="0"/>
              </a:rPr>
              <a:t>Text Here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781307-111B-49AC-9A2E-0601DDFF64A6}"/>
              </a:ext>
            </a:extLst>
          </p:cNvPr>
          <p:cNvSpPr txBox="1"/>
          <p:nvPr/>
        </p:nvSpPr>
        <p:spPr>
          <a:xfrm>
            <a:off x="2332892" y="3987225"/>
            <a:ext cx="2192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entury Gothic" panose="020B0502020202020204" pitchFamily="34" charset="0"/>
              </a:rPr>
              <a:t>Text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11CB066-AAB7-4A5C-9D43-B530EABCB0EA}"/>
              </a:ext>
            </a:extLst>
          </p:cNvPr>
          <p:cNvSpPr txBox="1"/>
          <p:nvPr/>
        </p:nvSpPr>
        <p:spPr>
          <a:xfrm>
            <a:off x="4548554" y="3987225"/>
            <a:ext cx="2192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entury Gothic" panose="020B0502020202020204" pitchFamily="34" charset="0"/>
              </a:rPr>
              <a:t>Text Here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F50B150-D66D-414C-B0FD-04B1C98CC1D2}"/>
              </a:ext>
            </a:extLst>
          </p:cNvPr>
          <p:cNvSpPr txBox="1"/>
          <p:nvPr/>
        </p:nvSpPr>
        <p:spPr>
          <a:xfrm>
            <a:off x="93785" y="6966265"/>
            <a:ext cx="2192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entury Gothic" panose="020B0502020202020204" pitchFamily="34" charset="0"/>
              </a:rPr>
              <a:t>Text Here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6933C64-2362-4985-A3CD-4F309C3A0234}"/>
              </a:ext>
            </a:extLst>
          </p:cNvPr>
          <p:cNvSpPr txBox="1"/>
          <p:nvPr/>
        </p:nvSpPr>
        <p:spPr>
          <a:xfrm>
            <a:off x="2332892" y="6966265"/>
            <a:ext cx="2192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entury Gothic" panose="020B0502020202020204" pitchFamily="34" charset="0"/>
              </a:rPr>
              <a:t>Text Here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26F5145-2A35-41D1-9E7D-62E375BAB835}"/>
              </a:ext>
            </a:extLst>
          </p:cNvPr>
          <p:cNvSpPr txBox="1"/>
          <p:nvPr/>
        </p:nvSpPr>
        <p:spPr>
          <a:xfrm>
            <a:off x="4548554" y="6966265"/>
            <a:ext cx="2192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entury Gothic" panose="020B0502020202020204" pitchFamily="34" charset="0"/>
              </a:rPr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749447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15C165B-BD57-422C-BFE2-38CFFADADA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66C1F74-6653-4F49-8050-91537CC24056}"/>
              </a:ext>
            </a:extLst>
          </p:cNvPr>
          <p:cNvSpPr txBox="1"/>
          <p:nvPr/>
        </p:nvSpPr>
        <p:spPr>
          <a:xfrm>
            <a:off x="105508" y="1066800"/>
            <a:ext cx="2192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entury Gothic" panose="020B0502020202020204" pitchFamily="34" charset="0"/>
              </a:rPr>
              <a:t>Text 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9278B9-4968-4DE6-A85C-E9DBA70C3B11}"/>
              </a:ext>
            </a:extLst>
          </p:cNvPr>
          <p:cNvSpPr txBox="1"/>
          <p:nvPr/>
        </p:nvSpPr>
        <p:spPr>
          <a:xfrm>
            <a:off x="2344615" y="1066800"/>
            <a:ext cx="2192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entury Gothic" panose="020B0502020202020204" pitchFamily="34" charset="0"/>
              </a:rPr>
              <a:t>Text Here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9FBC8E-ECE0-4316-9812-23ACDC564918}"/>
              </a:ext>
            </a:extLst>
          </p:cNvPr>
          <p:cNvSpPr txBox="1"/>
          <p:nvPr/>
        </p:nvSpPr>
        <p:spPr>
          <a:xfrm>
            <a:off x="4560277" y="1066800"/>
            <a:ext cx="2192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entury Gothic" panose="020B0502020202020204" pitchFamily="34" charset="0"/>
              </a:rPr>
              <a:t>Text Here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E58222-0A20-436F-9381-421B16254152}"/>
              </a:ext>
            </a:extLst>
          </p:cNvPr>
          <p:cNvSpPr txBox="1"/>
          <p:nvPr/>
        </p:nvSpPr>
        <p:spPr>
          <a:xfrm>
            <a:off x="93785" y="3987225"/>
            <a:ext cx="2192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entury Gothic" panose="020B0502020202020204" pitchFamily="34" charset="0"/>
              </a:rPr>
              <a:t>Text Here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300B1BD-4F5B-40E9-87A0-842EB60D947F}"/>
              </a:ext>
            </a:extLst>
          </p:cNvPr>
          <p:cNvSpPr txBox="1"/>
          <p:nvPr/>
        </p:nvSpPr>
        <p:spPr>
          <a:xfrm>
            <a:off x="2332892" y="3987225"/>
            <a:ext cx="2192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entury Gothic" panose="020B0502020202020204" pitchFamily="34" charset="0"/>
              </a:rPr>
              <a:t>Text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3768BB2-CFF4-4CAB-93CD-A688F657905C}"/>
              </a:ext>
            </a:extLst>
          </p:cNvPr>
          <p:cNvSpPr txBox="1"/>
          <p:nvPr/>
        </p:nvSpPr>
        <p:spPr>
          <a:xfrm>
            <a:off x="4548554" y="3987225"/>
            <a:ext cx="2192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entury Gothic" panose="020B0502020202020204" pitchFamily="34" charset="0"/>
              </a:rPr>
              <a:t>Text Here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08B6AD0-692A-4CA0-92C8-F101B3200438}"/>
              </a:ext>
            </a:extLst>
          </p:cNvPr>
          <p:cNvSpPr txBox="1"/>
          <p:nvPr/>
        </p:nvSpPr>
        <p:spPr>
          <a:xfrm>
            <a:off x="93785" y="6966265"/>
            <a:ext cx="2192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entury Gothic" panose="020B0502020202020204" pitchFamily="34" charset="0"/>
              </a:rPr>
              <a:t>Text Here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56299F6-B715-41A2-AE40-F47052CB13BA}"/>
              </a:ext>
            </a:extLst>
          </p:cNvPr>
          <p:cNvSpPr txBox="1"/>
          <p:nvPr/>
        </p:nvSpPr>
        <p:spPr>
          <a:xfrm>
            <a:off x="2332892" y="6966265"/>
            <a:ext cx="2192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entury Gothic" panose="020B0502020202020204" pitchFamily="34" charset="0"/>
              </a:rPr>
              <a:t>Text Here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DBB841C-9BA5-4295-8AC3-F51DA9B0F8A8}"/>
              </a:ext>
            </a:extLst>
          </p:cNvPr>
          <p:cNvSpPr txBox="1"/>
          <p:nvPr/>
        </p:nvSpPr>
        <p:spPr>
          <a:xfrm>
            <a:off x="4548554" y="6966265"/>
            <a:ext cx="2192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entury Gothic" panose="020B0502020202020204" pitchFamily="34" charset="0"/>
              </a:rPr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1815811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01D8E38-29FE-4CF4-BC21-D4212CB2C8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1A4426A-20E3-4E20-AAA0-3D4CD10E43C7}"/>
              </a:ext>
            </a:extLst>
          </p:cNvPr>
          <p:cNvSpPr txBox="1"/>
          <p:nvPr/>
        </p:nvSpPr>
        <p:spPr>
          <a:xfrm>
            <a:off x="105508" y="1066800"/>
            <a:ext cx="2192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entury Gothic" panose="020B0502020202020204" pitchFamily="34" charset="0"/>
              </a:rPr>
              <a:t>Text 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31C209-7376-43BB-B3AA-D204E1A26939}"/>
              </a:ext>
            </a:extLst>
          </p:cNvPr>
          <p:cNvSpPr txBox="1"/>
          <p:nvPr/>
        </p:nvSpPr>
        <p:spPr>
          <a:xfrm>
            <a:off x="2344615" y="1066800"/>
            <a:ext cx="2192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entury Gothic" panose="020B0502020202020204" pitchFamily="34" charset="0"/>
              </a:rPr>
              <a:t>Text Here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45865B-F541-4298-A61B-DECBEFC7DFA3}"/>
              </a:ext>
            </a:extLst>
          </p:cNvPr>
          <p:cNvSpPr txBox="1"/>
          <p:nvPr/>
        </p:nvSpPr>
        <p:spPr>
          <a:xfrm>
            <a:off x="4560277" y="1066800"/>
            <a:ext cx="2192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entury Gothic" panose="020B0502020202020204" pitchFamily="34" charset="0"/>
              </a:rPr>
              <a:t>Text Here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1F51BE-A2A8-44DC-89FD-B829A6D842BB}"/>
              </a:ext>
            </a:extLst>
          </p:cNvPr>
          <p:cNvSpPr txBox="1"/>
          <p:nvPr/>
        </p:nvSpPr>
        <p:spPr>
          <a:xfrm>
            <a:off x="93785" y="3987225"/>
            <a:ext cx="2192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entury Gothic" panose="020B0502020202020204" pitchFamily="34" charset="0"/>
              </a:rPr>
              <a:t>Text Here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248F936-FE7C-4B04-9DBA-5B49323D1DE6}"/>
              </a:ext>
            </a:extLst>
          </p:cNvPr>
          <p:cNvSpPr txBox="1"/>
          <p:nvPr/>
        </p:nvSpPr>
        <p:spPr>
          <a:xfrm>
            <a:off x="2332892" y="3987225"/>
            <a:ext cx="2192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entury Gothic" panose="020B0502020202020204" pitchFamily="34" charset="0"/>
              </a:rPr>
              <a:t>Text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7EBAFD-C956-46D5-A5F7-B31E9525836C}"/>
              </a:ext>
            </a:extLst>
          </p:cNvPr>
          <p:cNvSpPr txBox="1"/>
          <p:nvPr/>
        </p:nvSpPr>
        <p:spPr>
          <a:xfrm>
            <a:off x="4548554" y="3987225"/>
            <a:ext cx="2192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entury Gothic" panose="020B0502020202020204" pitchFamily="34" charset="0"/>
              </a:rPr>
              <a:t>Text Here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0CECB21-654E-4C11-B30E-FCAC31467811}"/>
              </a:ext>
            </a:extLst>
          </p:cNvPr>
          <p:cNvSpPr txBox="1"/>
          <p:nvPr/>
        </p:nvSpPr>
        <p:spPr>
          <a:xfrm>
            <a:off x="93785" y="6966265"/>
            <a:ext cx="2192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entury Gothic" panose="020B0502020202020204" pitchFamily="34" charset="0"/>
              </a:rPr>
              <a:t>Text Here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D970E2E-B153-4DE4-96FE-8B9ED0B54449}"/>
              </a:ext>
            </a:extLst>
          </p:cNvPr>
          <p:cNvSpPr txBox="1"/>
          <p:nvPr/>
        </p:nvSpPr>
        <p:spPr>
          <a:xfrm>
            <a:off x="2332892" y="6966265"/>
            <a:ext cx="2192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entury Gothic" panose="020B0502020202020204" pitchFamily="34" charset="0"/>
              </a:rPr>
              <a:t>Text Here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7337ADD-7D63-45BD-BD83-E1E034E81BD0}"/>
              </a:ext>
            </a:extLst>
          </p:cNvPr>
          <p:cNvSpPr txBox="1"/>
          <p:nvPr/>
        </p:nvSpPr>
        <p:spPr>
          <a:xfrm>
            <a:off x="4548554" y="6966265"/>
            <a:ext cx="2192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entury Gothic" panose="020B0502020202020204" pitchFamily="34" charset="0"/>
              </a:rPr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2029405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CD09509-FD22-49F6-A4A4-E1FCDA44AB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CC0739D-1BED-4AB7-BC4E-65A53B1101A5}"/>
              </a:ext>
            </a:extLst>
          </p:cNvPr>
          <p:cNvSpPr txBox="1"/>
          <p:nvPr/>
        </p:nvSpPr>
        <p:spPr>
          <a:xfrm>
            <a:off x="105508" y="1066800"/>
            <a:ext cx="2192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entury Gothic" panose="020B0502020202020204" pitchFamily="34" charset="0"/>
              </a:rPr>
              <a:t>Text 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45BF75-B3C1-44FA-A735-0B4E61F94D40}"/>
              </a:ext>
            </a:extLst>
          </p:cNvPr>
          <p:cNvSpPr txBox="1"/>
          <p:nvPr/>
        </p:nvSpPr>
        <p:spPr>
          <a:xfrm>
            <a:off x="2344615" y="1066800"/>
            <a:ext cx="2192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entury Gothic" panose="020B0502020202020204" pitchFamily="34" charset="0"/>
              </a:rPr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3652820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74</Words>
  <Application>Microsoft Macintosh PowerPoint</Application>
  <PresentationFormat>Letter Paper (8.5x11 in)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airolg.doza@gmail.com</dc:creator>
  <cp:lastModifiedBy>Susana Matos-Kruck</cp:lastModifiedBy>
  <cp:revision>3</cp:revision>
  <dcterms:created xsi:type="dcterms:W3CDTF">2019-09-13T01:22:50Z</dcterms:created>
  <dcterms:modified xsi:type="dcterms:W3CDTF">2021-10-19T11:27:25Z</dcterms:modified>
</cp:coreProperties>
</file>